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3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Sunday, February 11,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Sunday, February 11,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Sunday, February 11,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Sunday, February 11,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Sunday, February 11,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Sunday, February 11,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Sunday, February 11, 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Sunday, February 11, 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Sunday, February 11, 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Sunday, February 11,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Sunday, February 11, 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Sunday, February 11, 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Citizen Science trilobite ids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r>
              <a:rPr lang="en-US" dirty="0" smtClean="0"/>
              <a:t>Improve datasets through audience participation.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3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Wrong?</a:t>
            </a:r>
            <a:endParaRPr lang="en-US" dirty="0"/>
          </a:p>
        </p:txBody>
      </p:sp>
      <p:pic>
        <p:nvPicPr>
          <p:cNvPr id="4" name="Content Placeholder 3" descr="Screen Shot 2018-02-11 at 11.16.24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 b="88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5569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Scientist Gets</a:t>
            </a:r>
          </a:p>
        </p:txBody>
      </p:sp>
      <p:pic>
        <p:nvPicPr>
          <p:cNvPr id="4" name="Content Placeholder 3" descr="Screen Shot 2018-02-11 at 11.17.06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8" b="78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8012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Scientist Gets</a:t>
            </a:r>
          </a:p>
        </p:txBody>
      </p:sp>
      <p:pic>
        <p:nvPicPr>
          <p:cNvPr id="4" name="Content Placeholder 3" descr="Screen Shot 2018-02-11 at 11.39.30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0" b="10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936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20,000 Species of Trilobites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Extinct</a:t>
            </a:r>
          </a:p>
          <a:p>
            <a:r>
              <a:rPr lang="en-US" dirty="0" smtClean="0"/>
              <a:t>Diverse</a:t>
            </a:r>
          </a:p>
          <a:p>
            <a:r>
              <a:rPr lang="en-US" dirty="0" smtClean="0"/>
              <a:t>Well-preserved</a:t>
            </a:r>
          </a:p>
          <a:p>
            <a:r>
              <a:rPr lang="en-US" dirty="0" smtClean="0"/>
              <a:t>Adorable</a:t>
            </a:r>
            <a:endParaRPr lang="en-US" dirty="0"/>
          </a:p>
        </p:txBody>
      </p:sp>
      <p:pic>
        <p:nvPicPr>
          <p:cNvPr id="4" name="Picture 3" descr="trilobit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98" y="3608729"/>
            <a:ext cx="5139746" cy="29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3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 With Trilobites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Varied imaging</a:t>
            </a:r>
          </a:p>
          <a:p>
            <a:r>
              <a:rPr lang="en-US" dirty="0" smtClean="0"/>
              <a:t>Incompletely/imperfectly preserved fossils</a:t>
            </a:r>
          </a:p>
          <a:p>
            <a:r>
              <a:rPr lang="en-US" dirty="0" smtClean="0"/>
              <a:t>Limited-size datasets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porterfieldia-cf-caecigen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86" y="4315480"/>
            <a:ext cx="4002506" cy="22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6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Citizen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Zooniverse</a:t>
            </a:r>
            <a:r>
              <a:rPr lang="en-US" dirty="0" smtClean="0"/>
              <a:t> is citizen science platform</a:t>
            </a:r>
          </a:p>
          <a:p>
            <a:r>
              <a:rPr lang="en-US" dirty="0" smtClean="0"/>
              <a:t>Volunteer-driven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31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2-11 at 11.08.51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9" b="3109"/>
          <a:stretch>
            <a:fillRect/>
          </a:stretch>
        </p:blipFill>
        <p:spPr>
          <a:xfrm>
            <a:off x="457200" y="606425"/>
            <a:ext cx="8229600" cy="5870575"/>
          </a:xfrm>
        </p:spPr>
      </p:pic>
    </p:spTree>
    <p:extLst>
      <p:ext uri="{BB962C8B-B14F-4D97-AF65-F5344CB8AC3E}">
        <p14:creationId xmlns:p14="http://schemas.microsoft.com/office/powerpoint/2010/main" val="310497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2-11 at 11.09.12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2" b="2622"/>
          <a:stretch>
            <a:fillRect/>
          </a:stretch>
        </p:blipFill>
        <p:spPr>
          <a:xfrm>
            <a:off x="457200" y="641350"/>
            <a:ext cx="8229600" cy="5835650"/>
          </a:xfrm>
        </p:spPr>
      </p:pic>
    </p:spTree>
    <p:extLst>
      <p:ext uri="{BB962C8B-B14F-4D97-AF65-F5344CB8AC3E}">
        <p14:creationId xmlns:p14="http://schemas.microsoft.com/office/powerpoint/2010/main" val="236750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head location and scale</a:t>
            </a:r>
            <a:endParaRPr lang="en-US" dirty="0"/>
          </a:p>
        </p:txBody>
      </p:sp>
      <p:pic>
        <p:nvPicPr>
          <p:cNvPr id="4" name="Content Placeholder 3" descr="Screen Shot 2018-02-11 at 11.09.36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8" b="82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549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Guide And Tutorial</a:t>
            </a:r>
            <a:endParaRPr lang="en-US" dirty="0"/>
          </a:p>
        </p:txBody>
      </p:sp>
      <p:pic>
        <p:nvPicPr>
          <p:cNvPr id="4" name="Content Placeholder 3" descr="Screen Shot 2018-02-11 at 11.10.01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8" b="80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349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 axes and count segments</a:t>
            </a:r>
            <a:endParaRPr lang="en-US" dirty="0"/>
          </a:p>
        </p:txBody>
      </p:sp>
      <p:pic>
        <p:nvPicPr>
          <p:cNvPr id="4" name="Content Placeholder 3" descr="Screen Shot 2018-02-11 at 11.13.55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9" b="5639"/>
          <a:stretch>
            <a:fillRect/>
          </a:stretch>
        </p:blipFill>
        <p:spPr/>
      </p:pic>
      <p:pic>
        <p:nvPicPr>
          <p:cNvPr id="5" name="Picture 4" descr="Screen Shot 2018-02-11 at 11.12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2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168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100</TotalTime>
  <Words>70</Words>
  <Application>Microsoft Macintosh PowerPoint</Application>
  <PresentationFormat>On-screen Show (4:3)</PresentationFormat>
  <Paragraphs>20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Clarity</vt:lpstr>
      <vt:lpstr>Citizen Science trilobite ids</vt:lpstr>
      <vt:lpstr>20,000 Species of Trilobites </vt:lpstr>
      <vt:lpstr>Trouble With Trilobites</vt:lpstr>
      <vt:lpstr>Citizen Science</vt:lpstr>
      <vt:lpstr>PowerPoint Presentation</vt:lpstr>
      <vt:lpstr>PowerPoint Presentation</vt:lpstr>
      <vt:lpstr>Identify head location and scale</vt:lpstr>
      <vt:lpstr>Field Guide And Tutorial</vt:lpstr>
      <vt:lpstr>ID axes and count segments</vt:lpstr>
      <vt:lpstr>What If Wrong?</vt:lpstr>
      <vt:lpstr>What The Scientist Gets</vt:lpstr>
      <vt:lpstr>What The Scientist Gets</vt:lpstr>
    </vt:vector>
  </TitlesOfParts>
  <Company>The New York Public Library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Citizen Science trilobite ids</dc:title>
  <dc:creator>Darya Chernikhova</dc:creator>
  <cp:lastModifiedBy>Darya Chernikhova</cp:lastModifiedBy>
  <cp:revision>7</cp:revision>
  <dcterms:created xsi:type="dcterms:W3CDTF">2018-02-11T15:04:59Z</dcterms:created>
  <dcterms:modified xsi:type="dcterms:W3CDTF">2018-02-11T16:45:44Z</dcterms:modified>
</cp:coreProperties>
</file>